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78" r:id="rId4"/>
    <p:sldId id="274" r:id="rId5"/>
    <p:sldId id="277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4260" y="1861769"/>
            <a:ext cx="7882255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658102" y="5322519"/>
            <a:ext cx="4044950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42" y="159327"/>
            <a:ext cx="7068776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tsmaker-file-2025-4-23-16-6-5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0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1636" r="1166" b="2151"/>
          <a:stretch/>
        </p:blipFill>
        <p:spPr bwMode="auto">
          <a:xfrm>
            <a:off x="0" y="6927"/>
            <a:ext cx="12192000" cy="681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33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66" y="259772"/>
            <a:ext cx="6338455" cy="633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Благодарност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0"/>
            <a:ext cx="12188588" cy="685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8206" y="-152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Рефлексия</a:t>
            </a:r>
            <a:endParaRPr lang="ru-RU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1</Words>
  <Application>Microsoft Office PowerPoint</Application>
  <PresentationFormat>Произвольный</PresentationFormat>
  <Paragraphs>1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«Путешествие на планету роботов»</dc:title>
  <cp:lastModifiedBy>точка роста</cp:lastModifiedBy>
  <cp:revision>22</cp:revision>
  <dcterms:created xsi:type="dcterms:W3CDTF">2025-04-21T08:30:43Z</dcterms:created>
  <dcterms:modified xsi:type="dcterms:W3CDTF">2025-04-23T14:37:13Z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2025-04-21T00:00:00Z</vt:filetime>
  </property>
  <property fmtid="{D5CDD505-2E9C-101B-9397-08002B2CF9AE}" pid="5" name="Producer">
    <vt:lpwstr>www.ilovepdf.com</vt:lpwstr>
  </property>
</Properties>
</file>